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86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El Ciclo While en Programación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guía completa sobre el ciclo while, una estructura fundamental en programación que permite repetir código mientras se cumpla una condición específica.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308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Consejos para Usarlo Bien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Condición clara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048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 una condición de salida precisa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3825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Actualización interna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011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Modifica la condición dentro del bucle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3499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Inicialización previa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34999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Prepara variables antes del bucle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1862"/>
            <a:ext cx="6038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Break y Continue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1080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Break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89501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Termina el bucle inmediatamente, saltándose la condición.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5238869"/>
            <a:ext cx="3608070" cy="1428750"/>
          </a:xfrm>
          <a:prstGeom prst="roundRect">
            <a:avLst>
              <a:gd name="adj" fmla="val 6668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Shape 4"/>
          <p:cNvSpPr/>
          <p:nvPr/>
        </p:nvSpPr>
        <p:spPr>
          <a:xfrm>
            <a:off x="6268879" y="5238869"/>
            <a:ext cx="3630692" cy="1428750"/>
          </a:xfrm>
          <a:prstGeom prst="roundRect">
            <a:avLst>
              <a:gd name="adj" fmla="val 2381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9" name="Text 5"/>
          <p:cNvSpPr/>
          <p:nvPr/>
        </p:nvSpPr>
        <p:spPr>
          <a:xfrm>
            <a:off x="6495693" y="5408890"/>
            <a:ext cx="31770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True: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condición: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break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1080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28421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Continue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28421" y="389501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Salta a la siguiente iteración, omitiendo el código restante.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10228421" y="4875967"/>
            <a:ext cx="3608189" cy="1428750"/>
          </a:xfrm>
          <a:prstGeom prst="roundRect">
            <a:avLst>
              <a:gd name="adj" fmla="val 6668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Shape 9"/>
          <p:cNvSpPr/>
          <p:nvPr/>
        </p:nvSpPr>
        <p:spPr>
          <a:xfrm>
            <a:off x="10217110" y="4875967"/>
            <a:ext cx="3630811" cy="1428750"/>
          </a:xfrm>
          <a:prstGeom prst="roundRect">
            <a:avLst>
              <a:gd name="adj" fmla="val 2381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5" name="Text 10"/>
          <p:cNvSpPr/>
          <p:nvPr/>
        </p:nvSpPr>
        <p:spPr>
          <a:xfrm>
            <a:off x="10443924" y="5045988"/>
            <a:ext cx="31771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x &lt; 10: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x == 5: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continue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6804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Ejemplo Integrador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4" name="Text 2"/>
          <p:cNvSpPr/>
          <p:nvPr/>
        </p:nvSpPr>
        <p:spPr>
          <a:xfrm>
            <a:off x="1303973" y="1995607"/>
            <a:ext cx="3432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Inicializar variables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= 0, entrada = ""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5"/>
          <p:cNvSpPr/>
          <p:nvPr/>
        </p:nvSpPr>
        <p:spPr>
          <a:xfrm>
            <a:off x="1644134" y="3075742"/>
            <a:ext cx="3744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Establecer condición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entrada != "fin":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8"/>
          <p:cNvSpPr/>
          <p:nvPr/>
        </p:nvSpPr>
        <p:spPr>
          <a:xfrm>
            <a:off x="1984415" y="4155877"/>
            <a:ext cx="302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Solicitar entrada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entrada = input("Ingresa un número o 'fin' para terminar: ")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Procesar datos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entrada.isdigit(): total += int(entrada)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6" name="Text 14"/>
          <p:cNvSpPr/>
          <p:nvPr/>
        </p:nvSpPr>
        <p:spPr>
          <a:xfrm>
            <a:off x="1984415" y="6316147"/>
            <a:ext cx="3298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Mostrar resultado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print("Total sumado:", total)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8350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Casos de Uso Comunes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ciclo while es fundamental en videojuegos, procesamiento de datos, sistemas de autenticación y manejo de archivos.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 Resumen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cuando no sabes cuántas veces se repetirá el código.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271284" y="2901315"/>
            <a:ext cx="3522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Condición dinámica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Perfecto para depender de entradas del usuario u otros eventos.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457843" y="6306026"/>
            <a:ext cx="3200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 avanzado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79644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usar break o continue para manejar casos especiales.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7888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es el Ciclo While?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01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Estructura de control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Repite un bloque de código mientras una condición sea verdadera.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2601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Iteraciones desconocidas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cuando no sabemos cuántas veces se repetirá el código.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2601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Condición conocida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Requiere una condición clara que determine cuándo continuar.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954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¿Para Qué Sirve?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1028224" y="2712244"/>
            <a:ext cx="3112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Cumplir objetivos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Ejecutar código hasta lograr un resultado específico como adivinar un número o validar una contraseña.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Procesar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Manejar información mientras haya datos disponibles, como leer un archivo hasta el final.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Crear programas interactivos que esperan entradas específicas del usuario.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7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Sintaxis Básica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7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Estructura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466981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Shape 3"/>
          <p:cNvSpPr/>
          <p:nvPr/>
        </p:nvSpPr>
        <p:spPr>
          <a:xfrm>
            <a:off x="782479" y="3466981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Text 4"/>
          <p:cNvSpPr/>
          <p:nvPr/>
        </p:nvSpPr>
        <p:spPr>
          <a:xfrm>
            <a:off x="1009293" y="3637002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condición: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Bloque de código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highlight>
                  <a:srgbClr val="D6F5E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a repetir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08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condición debe ser una expresión booleana (True/False).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807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bucle se repite solo si la condición es True.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57500"/>
            <a:ext cx="2921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Elementos clave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438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Palabra clave "while"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880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Condición evaluable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323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Dos puntos (:)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765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Sangría para el bloque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9168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Ejemplo: Contador Básico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930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Definir contador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29306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contador = 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3744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Establecer condición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3744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contador &lt;= 3: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798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Ejecutar código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27989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print("Vuelta:", contador)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3598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Actualizar contador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35987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contador += 1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84598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Ejemplo: Validar Contraseña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50626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Inicializar variable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clave = ""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9135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Establecer condición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clave != "python123":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35112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Solicitar entrada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clave = input("Ingresa la contraseña: ")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5118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Confirmar acceso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print("¡Acceso concedido!")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252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Ejemplo: Menú Interactivo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05664" y="2861548"/>
            <a:ext cx="3186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Mostrar opciones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Presentar menú con opciones numeradas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Capturar elección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Recibir entrada del usuario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383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Procesar selección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Ejecutar código según la opción elegida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Repetir o salir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Continuar hasta elegir "Salir"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8283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Peligro: Bucles Infinitos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son?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Bucles que nunca terminan porque la condición siempre es verdadera.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Ejemplo típico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True: print("Estoy atrapado...")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Cómo evitarlos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Asegúrate de que la condición cambie dentro del bucle.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534370"/>
            <a:ext cx="7443430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Comparación con For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049" y="4553188"/>
            <a:ext cx="13088303" cy="2895600"/>
          </a:xfrm>
          <a:prstGeom prst="roundRect">
            <a:avLst>
              <a:gd name="adj" fmla="val 31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Shape 2"/>
          <p:cNvSpPr/>
          <p:nvPr/>
        </p:nvSpPr>
        <p:spPr>
          <a:xfrm>
            <a:off x="778669" y="4560808"/>
            <a:ext cx="1307175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Text 3"/>
          <p:cNvSpPr/>
          <p:nvPr/>
        </p:nvSpPr>
        <p:spPr>
          <a:xfrm>
            <a:off x="1000482" y="4700588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Característica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361027" y="4700588"/>
            <a:ext cx="390858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717762" y="4700588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8669" y="5192792"/>
            <a:ext cx="1307175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Text 7"/>
          <p:cNvSpPr/>
          <p:nvPr/>
        </p:nvSpPr>
        <p:spPr>
          <a:xfrm>
            <a:off x="1000482" y="5332571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Funcionamiento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61027" y="5332571"/>
            <a:ext cx="390858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Repite mientras una condición sea verdadera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717762" y="5332571"/>
            <a:ext cx="391239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Repite para cada elemento en una secuencia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8669" y="6177201"/>
            <a:ext cx="1307175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1000482" y="6316980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para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361027" y="6316980"/>
            <a:ext cx="390858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 desconocido de repeticiones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717762" y="6316980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 conocido de iteraciones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78669" y="6809184"/>
            <a:ext cx="1307175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Text 15"/>
          <p:cNvSpPr/>
          <p:nvPr/>
        </p:nvSpPr>
        <p:spPr>
          <a:xfrm>
            <a:off x="1000482" y="6948964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Ejemplo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5361027" y="6948964"/>
            <a:ext cx="390858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x &lt; 10: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717762" y="6948964"/>
            <a:ext cx="391239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i in range(5):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572</Words>
  <Application>Microsoft Office PowerPoint</Application>
  <PresentationFormat>Personalizado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Unbounded Bold</vt:lpstr>
      <vt:lpstr>Consolas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Cinthia Rigoni</cp:lastModifiedBy>
  <cp:revision>2</cp:revision>
  <dcterms:created xsi:type="dcterms:W3CDTF">2025-04-19T10:26:08Z</dcterms:created>
  <dcterms:modified xsi:type="dcterms:W3CDTF">2025-04-19T16:47:27Z</dcterms:modified>
</cp:coreProperties>
</file>